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PRECIOSO SANGUE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SANGUE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me poderá salvar? </a:t>
            </a:r>
          </a:p>
          <a:p>
            <a:r>
              <a:rPr lang="pt-BR" dirty="0"/>
              <a:t>Cristo, que verteu Seu sangue. </a:t>
            </a:r>
          </a:p>
          <a:p>
            <a:r>
              <a:rPr lang="pt-BR" dirty="0"/>
              <a:t>Onde as manchas vou limpar? </a:t>
            </a:r>
          </a:p>
          <a:p>
            <a:r>
              <a:rPr lang="pt-BR" dirty="0"/>
              <a:t>Só no Seu precioso sangue.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SANGUE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D92806-86F2-408B-85EE-391947CF18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preciosa paz eu </a:t>
            </a:r>
          </a:p>
          <a:p>
            <a:r>
              <a:rPr lang="pt-BR" dirty="0"/>
              <a:t>tenho em Sua cruz!</a:t>
            </a:r>
          </a:p>
          <a:p>
            <a:r>
              <a:rPr lang="pt-BR" dirty="0"/>
              <a:t>Cristo me redimiu </a:t>
            </a:r>
          </a:p>
          <a:p>
            <a:r>
              <a:rPr lang="pt-BR" dirty="0"/>
              <a:t>Pelo Seu precioso sangue.</a:t>
            </a:r>
          </a:p>
        </p:txBody>
      </p:sp>
    </p:spTree>
    <p:extLst>
      <p:ext uri="{BB962C8B-B14F-4D97-AF65-F5344CB8AC3E}">
        <p14:creationId xmlns:p14="http://schemas.microsoft.com/office/powerpoint/2010/main" val="2045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SANGUE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recebo salvação </a:t>
            </a:r>
          </a:p>
          <a:p>
            <a:r>
              <a:rPr lang="pt-BR" dirty="0"/>
              <a:t>Só no Seu precioso sangue. </a:t>
            </a:r>
          </a:p>
          <a:p>
            <a:r>
              <a:rPr lang="pt-BR" dirty="0"/>
              <a:t>Deus me dá o Seu perdão </a:t>
            </a:r>
          </a:p>
          <a:p>
            <a:r>
              <a:rPr lang="pt-BR" dirty="0"/>
              <a:t>Pelo Seu precioso sangue. </a:t>
            </a:r>
          </a:p>
        </p:txBody>
      </p:sp>
    </p:spTree>
    <p:extLst>
      <p:ext uri="{BB962C8B-B14F-4D97-AF65-F5344CB8AC3E}">
        <p14:creationId xmlns:p14="http://schemas.microsoft.com/office/powerpoint/2010/main" val="2842168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SANGUE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D92806-86F2-408B-85EE-391947CF18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preciosa paz eu </a:t>
            </a:r>
          </a:p>
          <a:p>
            <a:r>
              <a:rPr lang="pt-BR" dirty="0"/>
              <a:t>tenho em Sua cruz!</a:t>
            </a:r>
          </a:p>
          <a:p>
            <a:r>
              <a:rPr lang="pt-BR" dirty="0"/>
              <a:t>Cristo me redimiu </a:t>
            </a:r>
          </a:p>
          <a:p>
            <a:r>
              <a:rPr lang="pt-BR" dirty="0"/>
              <a:t>Pelo Seu precioso sangue.</a:t>
            </a:r>
          </a:p>
        </p:txBody>
      </p:sp>
    </p:spTree>
    <p:extLst>
      <p:ext uri="{BB962C8B-B14F-4D97-AF65-F5344CB8AC3E}">
        <p14:creationId xmlns:p14="http://schemas.microsoft.com/office/powerpoint/2010/main" val="264773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SANGUE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Entrarei, enfim, no Céu </a:t>
            </a:r>
          </a:p>
          <a:p>
            <a:r>
              <a:rPr lang="pt-BR" dirty="0"/>
              <a:t>Pelo Seu precioso sangue. </a:t>
            </a:r>
          </a:p>
          <a:p>
            <a:r>
              <a:rPr lang="pt-BR" dirty="0"/>
              <a:t>Louvarei em gratidão </a:t>
            </a:r>
          </a:p>
          <a:p>
            <a:r>
              <a:rPr lang="pt-BR" dirty="0"/>
              <a:t>Pelo Seu precioso sangue.</a:t>
            </a:r>
          </a:p>
        </p:txBody>
      </p:sp>
    </p:spTree>
    <p:extLst>
      <p:ext uri="{BB962C8B-B14F-4D97-AF65-F5344CB8AC3E}">
        <p14:creationId xmlns:p14="http://schemas.microsoft.com/office/powerpoint/2010/main" val="424396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SANGUE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D92806-86F2-408B-85EE-391947CF18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preciosa paz eu </a:t>
            </a:r>
          </a:p>
          <a:p>
            <a:r>
              <a:rPr lang="pt-BR" dirty="0"/>
              <a:t>tenho em Sua cruz!</a:t>
            </a:r>
          </a:p>
          <a:p>
            <a:r>
              <a:rPr lang="pt-BR" dirty="0"/>
              <a:t>Cristo me redimiu </a:t>
            </a:r>
          </a:p>
          <a:p>
            <a:r>
              <a:rPr lang="pt-BR" dirty="0"/>
              <a:t>Pelo Seu precioso sangue.</a:t>
            </a:r>
          </a:p>
        </p:txBody>
      </p:sp>
    </p:spTree>
    <p:extLst>
      <p:ext uri="{BB962C8B-B14F-4D97-AF65-F5344CB8AC3E}">
        <p14:creationId xmlns:p14="http://schemas.microsoft.com/office/powerpoint/2010/main" val="21677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138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PRECIOSO SANGUE</vt:lpstr>
      <vt:lpstr>PRECIOSO SANGUE</vt:lpstr>
      <vt:lpstr>PRECIOSO SANGUE</vt:lpstr>
      <vt:lpstr>PRECIOSO SANGUE</vt:lpstr>
      <vt:lpstr>PRECIOSO SANGUE</vt:lpstr>
      <vt:lpstr>PRECIOSO SANGUE</vt:lpstr>
      <vt:lpstr>PRECIOSO SANGUE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2019-06-12T22:09:38Z</dcterms:modified>
</cp:coreProperties>
</file>